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handoutMasterIdLst>
    <p:handoutMasterId r:id="rId5"/>
  </p:handoutMasterIdLst>
  <p:sldIdLst>
    <p:sldId id="409" r:id="rId3"/>
  </p:sldIdLst>
  <p:sldSz cx="9144000" cy="6858000" type="screen4x3"/>
  <p:notesSz cx="10234613" cy="70993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B2C3EDB-DB8F-41F3-829E-92159D074EE1}">
          <p14:sldIdLst>
            <p14:sldId id="40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midt Maria" initials="S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FEE3AC"/>
    <a:srgbClr val="FF0000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4" autoAdjust="0"/>
    <p:restoredTop sz="95314" autoAdjust="0"/>
  </p:normalViewPr>
  <p:slideViewPr>
    <p:cSldViewPr>
      <p:cViewPr varScale="1">
        <p:scale>
          <a:sx n="107" d="100"/>
          <a:sy n="107" d="100"/>
        </p:scale>
        <p:origin x="-1116" y="-90"/>
      </p:cViewPr>
      <p:guideLst>
        <p:guide orient="horz" pos="36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4" d="100"/>
          <a:sy n="74" d="100"/>
        </p:scale>
        <p:origin x="-1788" y="-108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248" y="0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/>
          <a:lstStyle>
            <a:lvl1pPr algn="r">
              <a:defRPr sz="1300"/>
            </a:lvl1pPr>
          </a:lstStyle>
          <a:p>
            <a:fld id="{7B236A9D-B825-4296-9F67-905D297C4BDB}" type="datetimeFigureOut">
              <a:rPr lang="de-DE" smtClean="0"/>
              <a:pPr/>
              <a:t>19.12.2019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" y="6743103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248" y="6743103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 anchor="b"/>
          <a:lstStyle>
            <a:lvl1pPr algn="r">
              <a:defRPr sz="1300"/>
            </a:lvl1pPr>
          </a:lstStyle>
          <a:p>
            <a:fld id="{AFA46550-359E-4800-9E22-3E61E6D7557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04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/>
          <a:lstStyle>
            <a:lvl1pPr algn="r">
              <a:defRPr sz="1300"/>
            </a:lvl1pPr>
          </a:lstStyle>
          <a:p>
            <a:fld id="{D0EFF629-6FFF-495B-A3F7-1F4E6FE18C30}" type="datetimeFigureOut">
              <a:rPr lang="de-DE" smtClean="0"/>
              <a:pPr/>
              <a:t>19.12.2019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2" tIns="49510" rIns="99022" bIns="4951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9"/>
            <a:ext cx="8187690" cy="3194685"/>
          </a:xfrm>
          <a:prstGeom prst="rect">
            <a:avLst/>
          </a:prstGeom>
        </p:spPr>
        <p:txBody>
          <a:bodyPr vert="horz" lIns="99022" tIns="49510" rIns="99022" bIns="4951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6743103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8" y="6743103"/>
            <a:ext cx="4434999" cy="354965"/>
          </a:xfrm>
          <a:prstGeom prst="rect">
            <a:avLst/>
          </a:prstGeom>
        </p:spPr>
        <p:txBody>
          <a:bodyPr vert="horz" lIns="99022" tIns="49510" rIns="99022" bIns="49510" rtlCol="0" anchor="b"/>
          <a:lstStyle>
            <a:lvl1pPr algn="r">
              <a:defRPr sz="1300"/>
            </a:lvl1pPr>
          </a:lstStyle>
          <a:p>
            <a:fld id="{21958DCC-8C22-4580-AEC2-4AA9A4EE3FB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61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Basis/150202 Basis dt./2014 12 – Nexans Produkte – KOM Schmidt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58DCC-8C22-4580-AEC2-4AA9A4EE3FBA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olie mit Titel und mit Fuß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216000"/>
            <a:ext cx="6500858" cy="504000"/>
          </a:xfrm>
        </p:spPr>
        <p:txBody>
          <a:bodyPr/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1AE0-3AB7-410B-9CC5-07FFAF5F4A64}" type="datetime1">
              <a:rPr lang="de-DE" smtClean="0"/>
              <a:pPr/>
              <a:t>19.12.2019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189D0D-8312-4867-80C6-947AE4D193E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Weitergabe an Dritte nur nach Genehmigung durch Nexans </a:t>
            </a:r>
            <a:r>
              <a:rPr lang="de-DE" dirty="0" err="1" smtClean="0"/>
              <a:t>autoelectric</a:t>
            </a:r>
            <a:r>
              <a:rPr lang="de-DE" dirty="0" smtClean="0"/>
              <a:t> GmbH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ohne Titel und mit Fuß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B85-00F3-4431-8917-2D78E5DA3042}" type="datetime1">
              <a:rPr lang="de-DE" smtClean="0"/>
              <a:pPr/>
              <a:t>19.12.2019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189D0D-8312-4867-80C6-947AE4D193E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Weitergabe an Dritte nur nach Genehmigung durch Nexans </a:t>
            </a:r>
            <a:r>
              <a:rPr lang="de-DE" dirty="0" err="1" smtClean="0"/>
              <a:t>autoelectric</a:t>
            </a:r>
            <a:r>
              <a:rPr lang="de-DE" dirty="0" smtClean="0"/>
              <a:t> GmbH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Leer und ohne Fuß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216000"/>
            <a:ext cx="6500858" cy="504000"/>
          </a:xfrm>
        </p:spPr>
        <p:txBody>
          <a:bodyPr/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mit Überschrift und Fuß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00" y="6643710"/>
            <a:ext cx="777600" cy="214290"/>
          </a:xfrm>
          <a:prstGeom prst="rect">
            <a:avLst/>
          </a:prstGeom>
        </p:spPr>
        <p:txBody>
          <a:bodyPr/>
          <a:lstStyle/>
          <a:p>
            <a:fld id="{15FC58D0-7CA3-4905-A01C-DF77E02D48CB}" type="datetime1">
              <a:rPr lang="de-DE" smtClean="0"/>
              <a:pPr/>
              <a:t>19.12.2019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731C3-C93E-4F27-879B-AB3B8E0669C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1620000" y="6643710"/>
            <a:ext cx="6300000" cy="21429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Weitergabe an Dritte nur nach Genehmigung durch Nexans autoelectric GmbH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351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ßfolie mit Fuß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71CF-1A90-4982-90E9-578CC0CCD0BB}" type="datetime1">
              <a:rPr lang="de-DE" smtClean="0"/>
              <a:pPr/>
              <a:t>19.12.2019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A26C67-EB64-44EF-869C-770C05DC4CD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Weitergabe an Dritte nur nach Genehmigung durch Nexans </a:t>
            </a:r>
            <a:r>
              <a:rPr lang="de-DE" dirty="0" err="1" smtClean="0"/>
              <a:t>autoelectric</a:t>
            </a:r>
            <a:r>
              <a:rPr lang="de-DE" dirty="0" smtClean="0"/>
              <a:t> GmbH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 bwMode="auto">
          <a:xfrm>
            <a:off x="357158" y="2571744"/>
            <a:ext cx="5357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ßfolie ohne Fuß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Folie mit Titel und mit Fuß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216000"/>
            <a:ext cx="6500858" cy="504000"/>
          </a:xfrm>
        </p:spPr>
        <p:txBody>
          <a:bodyPr/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1AE0-3AB7-410B-9CC5-07FFAF5F4A64}" type="datetime1">
              <a:rPr lang="de-DE" smtClean="0"/>
              <a:pPr/>
              <a:t>19.12.2019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189D0D-8312-4867-80C6-947AE4D193E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Weitergabe an Dritte nur nach Genehmigung durch Nexans </a:t>
            </a:r>
            <a:r>
              <a:rPr lang="de-DE" dirty="0" err="1" smtClean="0"/>
              <a:t>autoelectric</a:t>
            </a:r>
            <a:r>
              <a:rPr lang="de-DE" dirty="0" smtClean="0"/>
              <a:t> GmbH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62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360000" y="216000"/>
            <a:ext cx="82296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7" name="Foliennummernplatzhalter 5"/>
          <p:cNvSpPr txBox="1">
            <a:spLocks/>
          </p:cNvSpPr>
          <p:nvPr/>
        </p:nvSpPr>
        <p:spPr>
          <a:xfrm>
            <a:off x="8001024" y="6662760"/>
            <a:ext cx="928694" cy="21429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1620000" y="6645600"/>
            <a:ext cx="630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Weitergabe an Dritte nur nach Genehmigung durch Nexans </a:t>
            </a:r>
            <a:r>
              <a:rPr lang="de-DE" dirty="0" err="1" smtClean="0"/>
              <a:t>autoelectric</a:t>
            </a:r>
            <a:r>
              <a:rPr lang="de-DE" dirty="0" smtClean="0"/>
              <a:t> GmbH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36000" y="6645600"/>
            <a:ext cx="7776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2189D0D-8312-4867-80C6-947AE4D193E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60000" y="6645600"/>
            <a:ext cx="7776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1BE2623-9299-49E0-A201-B2960A809D9E}" type="datetime1">
              <a:rPr lang="de-DE" smtClean="0"/>
              <a:pPr/>
              <a:t>19.12.2019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0" r:id="rId3"/>
    <p:sldLayoutId id="2147483711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357158" y="2571744"/>
            <a:ext cx="5357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360000" y="6643710"/>
            <a:ext cx="777600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8423FA9-018A-40ED-9555-449C53C7DEC3}" type="datetime1">
              <a:rPr lang="de-DE" smtClean="0"/>
              <a:pPr/>
              <a:t>19.12.2019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1620000" y="6643710"/>
            <a:ext cx="6300000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Weitergabe an Dritte nur nach Genehmigung durch Nexans </a:t>
            </a:r>
            <a:r>
              <a:rPr lang="de-DE" dirty="0" err="1" smtClean="0"/>
              <a:t>autoelectric</a:t>
            </a:r>
            <a:r>
              <a:rPr lang="de-DE" dirty="0" smtClean="0"/>
              <a:t> GmbH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136000" y="6643710"/>
            <a:ext cx="777600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0A26C67-EB64-44EF-869C-770C05DC4CDB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3" r:id="rId2"/>
    <p:sldLayoutId id="2147483710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/>
          </p:cNvSpPr>
          <p:nvPr/>
        </p:nvSpPr>
        <p:spPr bwMode="auto">
          <a:xfrm>
            <a:off x="360000" y="216000"/>
            <a:ext cx="82296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Naša kultúra kvality</a:t>
            </a: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de-DE" sz="2400" b="1" dirty="0">
              <a:cs typeface="Arial" charset="0"/>
            </a:endParaRPr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7BBA23C2-7A69-4862-BC68-151889144A73}" type="datetime1">
              <a:rPr lang="de-DE" smtClean="0"/>
              <a:pPr/>
              <a:t>19.12.2019</a:t>
            </a:fld>
            <a:endParaRPr lang="de-DE" dirty="0"/>
          </a:p>
        </p:txBody>
      </p:sp>
      <p:sp>
        <p:nvSpPr>
          <p:cNvPr id="30" name="Foliennummernplatzhalter 29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73EECE1-AE8A-4D2D-8FEF-BE8F37141CE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32" name="Fußzeilenplatzhalter 31"/>
          <p:cNvSpPr>
            <a:spLocks noGrp="1"/>
          </p:cNvSpPr>
          <p:nvPr>
            <p:ph type="ftr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Weitergabe an Dritte nur nach Genehmigung durch Nexans autoelectric GmbH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" y="4769017"/>
            <a:ext cx="2551134" cy="1818108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467544" y="1144019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Integrácia zákazníka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Pomocou záväznej a aktívnej komunikácie dosiahneme spokojných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	zákazníkov a zosilnenie väzieb k zákazníkovi.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Zamestnanci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sk-SK" sz="1200" i="1" dirty="0" smtClean="0">
                <a:latin typeface="Arial" pitchFamily="34" charset="0"/>
                <a:cs typeface="Arial" pitchFamily="34" charset="0"/>
              </a:rPr>
              <a:t>Kompetentní zamestnanci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ovládajú svoje procesy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Nasadzujú 					požadované metódy dôsledne a dbajú na vysoký štandard kvality.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Dôsledné riadenie dodávateľov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sz="1200" i="1" dirty="0" smtClean="0">
                <a:latin typeface="Arial" pitchFamily="34" charset="0"/>
                <a:cs typeface="Arial" pitchFamily="34" charset="0"/>
              </a:rPr>
              <a:t>Excelentní dodávatelia pomocou </a:t>
            </a:r>
            <a:r>
              <a:rPr lang="de-DE" sz="1200" i="1" dirty="0" err="1" smtClean="0">
                <a:latin typeface="Arial" pitchFamily="34" charset="0"/>
                <a:cs typeface="Arial" pitchFamily="34" charset="0"/>
              </a:rPr>
              <a:t>cross-funkčn</a:t>
            </a:r>
            <a:r>
              <a:rPr lang="sk-SK" sz="1200" i="1" dirty="0" err="1" smtClean="0">
                <a:latin typeface="Arial" pitchFamily="34" charset="0"/>
                <a:cs typeface="Arial" pitchFamily="34" charset="0"/>
              </a:rPr>
              <a:t>ých</a:t>
            </a:r>
            <a:r>
              <a:rPr lang="sk-SK" sz="1200" i="1" dirty="0" smtClean="0">
                <a:latin typeface="Arial" pitchFamily="34" charset="0"/>
                <a:cs typeface="Arial" pitchFamily="34" charset="0"/>
              </a:rPr>
              <a:t> a dôsledných </a:t>
            </a:r>
            <a:r>
              <a:rPr lang="de-DE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i="1" dirty="0" smtClean="0">
                <a:latin typeface="Arial" pitchFamily="34" charset="0"/>
                <a:cs typeface="Arial" pitchFamily="34" charset="0"/>
              </a:rPr>
              <a:t>					aplikácií metód riadenia dodávateľov.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Neustále zlepšovanie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Všetci zamestnanci spoločnosti sa aktívne zapájajú do neustáleho 					zlepšovania.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Nedostatky sú otvorene </a:t>
            </a:r>
            <a:r>
              <a:rPr lang="sk-SK" sz="1200" dirty="0" err="1" smtClean="0">
                <a:latin typeface="Arial" pitchFamily="34" charset="0"/>
                <a:cs typeface="Arial" pitchFamily="34" charset="0"/>
              </a:rPr>
              <a:t>prejednávané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, systematicky 					analyzované a natrvalo odstránené.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Štandardy v procesoch a projektoch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Dosahujeme podobné - rovnaké </a:t>
            </a:r>
            <a:r>
              <a:rPr lang="sk-SK" sz="1200" dirty="0">
                <a:latin typeface="Arial" pitchFamily="34" charset="0"/>
                <a:cs typeface="Arial" pitchFamily="34" charset="0"/>
              </a:rPr>
              <a:t>výsledky prostredníctvom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					cieleného uplatňovania </a:t>
            </a:r>
            <a:r>
              <a:rPr lang="sk-SK" sz="1200" dirty="0">
                <a:latin typeface="Arial" pitchFamily="34" charset="0"/>
                <a:cs typeface="Arial" pitchFamily="34" charset="0"/>
              </a:rPr>
              <a:t>najlepších postupov, nástrojov a metód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Sústredený 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Reporting 	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Zabezpečenie porovnateľnej a vynikajúcej kvality výrobku 					prostredníctvom konzistentného a štandardizovaného informačného 				systému.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» Met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ódy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Od reakcií k prevencii pomocou nasadenia štandardizovaných 					metód a nepretržité sledovanie cieľových oblastí záujmov. 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4766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Kvalita začína pri nás všetkých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7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lie mit Fußno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36</Words>
  <Application>Microsoft Office PowerPoint</Application>
  <PresentationFormat>Prezentácia na obrazovke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</vt:i4>
      </vt:variant>
    </vt:vector>
  </HeadingPairs>
  <TitlesOfParts>
    <vt:vector size="3" baseType="lpstr">
      <vt:lpstr>Folie mit Fußnote</vt:lpstr>
      <vt:lpstr>1_Benutzerdefiniertes Design</vt:lpstr>
      <vt:lpstr>Prezentácia programu PowerPoint</vt:lpstr>
    </vt:vector>
  </TitlesOfParts>
  <Company>autoelectric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schmidt</dc:creator>
  <cp:lastModifiedBy>kokos</cp:lastModifiedBy>
  <cp:revision>427</cp:revision>
  <cp:lastPrinted>2016-06-01T09:03:51Z</cp:lastPrinted>
  <dcterms:created xsi:type="dcterms:W3CDTF">2012-05-08T13:33:52Z</dcterms:created>
  <dcterms:modified xsi:type="dcterms:W3CDTF">2019-12-19T08:21:37Z</dcterms:modified>
</cp:coreProperties>
</file>