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4"/>
  </p:notesMasterIdLst>
  <p:handoutMasterIdLst>
    <p:handoutMasterId r:id="rId5"/>
  </p:handoutMasterIdLst>
  <p:sldIdLst>
    <p:sldId id="409" r:id="rId3"/>
  </p:sldIdLst>
  <p:sldSz cx="9144000" cy="6858000" type="screen4x3"/>
  <p:notesSz cx="10234613" cy="70993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2B2C3EDB-DB8F-41F3-829E-92159D074EE1}">
          <p14:sldIdLst>
            <p14:sldId id="409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chmidt Maria" initials="SM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CEC"/>
    <a:srgbClr val="FEE3AC"/>
    <a:srgbClr val="FF0000"/>
    <a:srgbClr val="FF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04" autoAdjust="0"/>
    <p:restoredTop sz="95314" autoAdjust="0"/>
  </p:normalViewPr>
  <p:slideViewPr>
    <p:cSldViewPr>
      <p:cViewPr varScale="1">
        <p:scale>
          <a:sx n="107" d="100"/>
          <a:sy n="107" d="100"/>
        </p:scale>
        <p:origin x="-1116" y="-90"/>
      </p:cViewPr>
      <p:guideLst>
        <p:guide orient="horz" pos="361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4" d="100"/>
          <a:sy n="74" d="100"/>
        </p:scale>
        <p:origin x="-1788" y="-108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434999" cy="354965"/>
          </a:xfrm>
          <a:prstGeom prst="rect">
            <a:avLst/>
          </a:prstGeom>
        </p:spPr>
        <p:txBody>
          <a:bodyPr vert="horz" lIns="99022" tIns="49510" rIns="99022" bIns="4951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797248" y="0"/>
            <a:ext cx="4434999" cy="354965"/>
          </a:xfrm>
          <a:prstGeom prst="rect">
            <a:avLst/>
          </a:prstGeom>
        </p:spPr>
        <p:txBody>
          <a:bodyPr vert="horz" lIns="99022" tIns="49510" rIns="99022" bIns="49510" rtlCol="0"/>
          <a:lstStyle>
            <a:lvl1pPr algn="r">
              <a:defRPr sz="1300"/>
            </a:lvl1pPr>
          </a:lstStyle>
          <a:p>
            <a:fld id="{7B236A9D-B825-4296-9F67-905D297C4BDB}" type="datetimeFigureOut">
              <a:rPr lang="de-DE" smtClean="0"/>
              <a:pPr/>
              <a:t>19.12.2019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4" y="6743103"/>
            <a:ext cx="4434999" cy="354965"/>
          </a:xfrm>
          <a:prstGeom prst="rect">
            <a:avLst/>
          </a:prstGeom>
        </p:spPr>
        <p:txBody>
          <a:bodyPr vert="horz" lIns="99022" tIns="49510" rIns="99022" bIns="4951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797248" y="6743103"/>
            <a:ext cx="4434999" cy="354965"/>
          </a:xfrm>
          <a:prstGeom prst="rect">
            <a:avLst/>
          </a:prstGeom>
        </p:spPr>
        <p:txBody>
          <a:bodyPr vert="horz" lIns="99022" tIns="49510" rIns="99022" bIns="49510" rtlCol="0" anchor="b"/>
          <a:lstStyle>
            <a:lvl1pPr algn="r">
              <a:defRPr sz="1300"/>
            </a:lvl1pPr>
          </a:lstStyle>
          <a:p>
            <a:fld id="{AFA46550-359E-4800-9E22-3E61E6D75576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6048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434999" cy="354965"/>
          </a:xfrm>
          <a:prstGeom prst="rect">
            <a:avLst/>
          </a:prstGeom>
        </p:spPr>
        <p:txBody>
          <a:bodyPr vert="horz" lIns="99022" tIns="49510" rIns="99022" bIns="4951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797248" y="0"/>
            <a:ext cx="4434999" cy="354965"/>
          </a:xfrm>
          <a:prstGeom prst="rect">
            <a:avLst/>
          </a:prstGeom>
        </p:spPr>
        <p:txBody>
          <a:bodyPr vert="horz" lIns="99022" tIns="49510" rIns="99022" bIns="49510" rtlCol="0"/>
          <a:lstStyle>
            <a:lvl1pPr algn="r">
              <a:defRPr sz="1300"/>
            </a:lvl1pPr>
          </a:lstStyle>
          <a:p>
            <a:fld id="{D0EFF629-6FFF-495B-A3F7-1F4E6FE18C30}" type="datetimeFigureOut">
              <a:rPr lang="de-DE" smtClean="0"/>
              <a:pPr/>
              <a:t>19.12.2019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1813"/>
            <a:ext cx="3551237" cy="2663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22" tIns="49510" rIns="99022" bIns="4951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023463" y="3372169"/>
            <a:ext cx="8187690" cy="3194685"/>
          </a:xfrm>
          <a:prstGeom prst="rect">
            <a:avLst/>
          </a:prstGeom>
        </p:spPr>
        <p:txBody>
          <a:bodyPr vert="horz" lIns="99022" tIns="49510" rIns="99022" bIns="4951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4" y="6743103"/>
            <a:ext cx="4434999" cy="354965"/>
          </a:xfrm>
          <a:prstGeom prst="rect">
            <a:avLst/>
          </a:prstGeom>
        </p:spPr>
        <p:txBody>
          <a:bodyPr vert="horz" lIns="99022" tIns="49510" rIns="99022" bIns="4951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797248" y="6743103"/>
            <a:ext cx="4434999" cy="354965"/>
          </a:xfrm>
          <a:prstGeom prst="rect">
            <a:avLst/>
          </a:prstGeom>
        </p:spPr>
        <p:txBody>
          <a:bodyPr vert="horz" lIns="99022" tIns="49510" rIns="99022" bIns="49510" rtlCol="0" anchor="b"/>
          <a:lstStyle>
            <a:lvl1pPr algn="r">
              <a:defRPr sz="1300"/>
            </a:lvl1pPr>
          </a:lstStyle>
          <a:p>
            <a:fld id="{21958DCC-8C22-4580-AEC2-4AA9A4EE3FBA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6619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Basis/150202 Basis dt./2014 12 – Nexans Produkte – KOM Schmidt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958DCC-8C22-4580-AEC2-4AA9A4EE3FBA}" type="slidenum">
              <a:rPr lang="de-DE" smtClean="0"/>
              <a:pPr/>
              <a:t>1</a:t>
            </a:fld>
            <a:endParaRPr lang="de-D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Folie mit Titel und mit Fuß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216000"/>
            <a:ext cx="6500858" cy="504000"/>
          </a:xfrm>
        </p:spPr>
        <p:txBody>
          <a:bodyPr/>
          <a:lstStyle>
            <a:lvl1pPr>
              <a:defRPr sz="24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71AE0-3AB7-410B-9CC5-07FFAF5F4A64}" type="datetime1">
              <a:rPr lang="de-DE" smtClean="0"/>
              <a:pPr/>
              <a:t>19.12.2019</a:t>
            </a:fld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189D0D-8312-4867-80C6-947AE4D193E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dirty="0" smtClean="0"/>
              <a:t>Weitergabe an Dritte nur nach Genehmigung durch Nexans </a:t>
            </a:r>
            <a:r>
              <a:rPr lang="de-DE" dirty="0" err="1" smtClean="0"/>
              <a:t>autoelectric</a:t>
            </a:r>
            <a:r>
              <a:rPr lang="de-DE" dirty="0" smtClean="0"/>
              <a:t> GmbH</a:t>
            </a:r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ohne Titel und mit Fuß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5B85-00F3-4431-8917-2D78E5DA3042}" type="datetime1">
              <a:rPr lang="de-DE" smtClean="0"/>
              <a:pPr/>
              <a:t>19.12.2019</a:t>
            </a:fld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189D0D-8312-4867-80C6-947AE4D193E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dirty="0" smtClean="0"/>
              <a:t>Weitergabe an Dritte nur nach Genehmigung durch Nexans </a:t>
            </a:r>
            <a:r>
              <a:rPr lang="de-DE" dirty="0" err="1" smtClean="0"/>
              <a:t>autoelectric</a:t>
            </a:r>
            <a:r>
              <a:rPr lang="de-DE" dirty="0" smtClean="0"/>
              <a:t> GmbH</a:t>
            </a:r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Leer und ohne Fuß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216000"/>
            <a:ext cx="6500858" cy="504000"/>
          </a:xfrm>
        </p:spPr>
        <p:txBody>
          <a:bodyPr/>
          <a:lstStyle>
            <a:lvl1pPr>
              <a:defRPr sz="24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mit Überschrift und Fuß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2910" y="1714488"/>
            <a:ext cx="7772400" cy="1470025"/>
          </a:xfrm>
        </p:spPr>
        <p:txBody>
          <a:bodyPr/>
          <a:lstStyle>
            <a:lvl1pPr>
              <a:defRPr sz="36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360000" y="6643710"/>
            <a:ext cx="777600" cy="214290"/>
          </a:xfrm>
          <a:prstGeom prst="rect">
            <a:avLst/>
          </a:prstGeom>
        </p:spPr>
        <p:txBody>
          <a:bodyPr/>
          <a:lstStyle/>
          <a:p>
            <a:fld id="{15FC58D0-7CA3-4905-A01C-DF77E02D48CB}" type="datetime1">
              <a:rPr lang="de-DE" smtClean="0"/>
              <a:pPr/>
              <a:t>19.12.2019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C731C3-C93E-4F27-879B-AB3B8E0669C8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>
          <a:xfrm>
            <a:off x="1620000" y="6643710"/>
            <a:ext cx="6300000" cy="21429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Weitergabe an Dritte nur nach Genehmigung durch Nexans autoelectric GmbH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3511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ßfolie mit Fuß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71CF-1A90-4982-90E9-578CC0CCD0BB}" type="datetime1">
              <a:rPr lang="de-DE" smtClean="0"/>
              <a:pPr/>
              <a:t>19.12.2019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A26C67-EB64-44EF-869C-770C05DC4CDB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dirty="0" smtClean="0"/>
              <a:t>Weitergabe an Dritte nur nach Genehmigung durch Nexans </a:t>
            </a:r>
            <a:r>
              <a:rPr lang="de-DE" dirty="0" err="1" smtClean="0"/>
              <a:t>autoelectric</a:t>
            </a:r>
            <a:r>
              <a:rPr lang="de-DE" dirty="0" smtClean="0"/>
              <a:t> GmbH</a:t>
            </a:r>
            <a:endParaRPr lang="de-DE" dirty="0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 bwMode="auto">
          <a:xfrm>
            <a:off x="357158" y="2571744"/>
            <a:ext cx="53578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ßfolie ohne Fuß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Folie mit Titel und mit Fuß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216000"/>
            <a:ext cx="6500858" cy="504000"/>
          </a:xfrm>
        </p:spPr>
        <p:txBody>
          <a:bodyPr/>
          <a:lstStyle>
            <a:lvl1pPr>
              <a:defRPr sz="24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71AE0-3AB7-410B-9CC5-07FFAF5F4A64}" type="datetime1">
              <a:rPr lang="de-DE" smtClean="0"/>
              <a:pPr/>
              <a:t>19.12.2019</a:t>
            </a:fld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189D0D-8312-4867-80C6-947AE4D193E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dirty="0" smtClean="0"/>
              <a:t>Weitergabe an Dritte nur nach Genehmigung durch Nexans </a:t>
            </a:r>
            <a:r>
              <a:rPr lang="de-DE" dirty="0" err="1" smtClean="0"/>
              <a:t>autoelectric</a:t>
            </a:r>
            <a:r>
              <a:rPr lang="de-DE" dirty="0" smtClean="0"/>
              <a:t> GmbH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83620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360000" y="216000"/>
            <a:ext cx="8229600" cy="50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</a:p>
        </p:txBody>
      </p:sp>
      <p:sp>
        <p:nvSpPr>
          <p:cNvPr id="7" name="Foliennummernplatzhalter 5"/>
          <p:cNvSpPr txBox="1">
            <a:spLocks/>
          </p:cNvSpPr>
          <p:nvPr/>
        </p:nvSpPr>
        <p:spPr>
          <a:xfrm>
            <a:off x="8001024" y="6662760"/>
            <a:ext cx="928694" cy="214290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1620000" y="6645600"/>
            <a:ext cx="630000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Weitergabe an Dritte nur nach Genehmigung durch Nexans </a:t>
            </a:r>
            <a:r>
              <a:rPr lang="de-DE" dirty="0" err="1" smtClean="0"/>
              <a:t>autoelectric</a:t>
            </a:r>
            <a:r>
              <a:rPr lang="de-DE" dirty="0" smtClean="0"/>
              <a:t> GmbH</a:t>
            </a:r>
            <a:endParaRPr lang="de-DE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8136000" y="6645600"/>
            <a:ext cx="77760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2189D0D-8312-4867-80C6-947AE4D193E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24" name="Datumsplatzhalter 23"/>
          <p:cNvSpPr>
            <a:spLocks noGrp="1"/>
          </p:cNvSpPr>
          <p:nvPr>
            <p:ph type="dt" sz="half" idx="2"/>
          </p:nvPr>
        </p:nvSpPr>
        <p:spPr>
          <a:xfrm>
            <a:off x="360000" y="6645600"/>
            <a:ext cx="77760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C1BE2623-9299-49E0-A201-B2960A809D9E}" type="datetime1">
              <a:rPr lang="de-DE" smtClean="0"/>
              <a:pPr/>
              <a:t>19.12.2019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690" r:id="rId3"/>
    <p:sldLayoutId id="2147483711" r:id="rId4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357158" y="2571744"/>
            <a:ext cx="53578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>
          <a:xfrm>
            <a:off x="360000" y="6643710"/>
            <a:ext cx="777600" cy="2142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88423FA9-018A-40ED-9555-449C53C7DEC3}" type="datetime1">
              <a:rPr lang="de-DE" smtClean="0"/>
              <a:pPr/>
              <a:t>19.12.2019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3"/>
          </p:nvPr>
        </p:nvSpPr>
        <p:spPr>
          <a:xfrm>
            <a:off x="1620000" y="6643710"/>
            <a:ext cx="6300000" cy="2142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Weitergabe an Dritte nur nach Genehmigung durch Nexans </a:t>
            </a:r>
            <a:r>
              <a:rPr lang="de-DE" dirty="0" err="1" smtClean="0"/>
              <a:t>autoelectric</a:t>
            </a:r>
            <a:r>
              <a:rPr lang="de-DE" dirty="0" smtClean="0"/>
              <a:t> GmbH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>
          <a:xfrm>
            <a:off x="8136000" y="6643710"/>
            <a:ext cx="777600" cy="2142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30A26C67-EB64-44EF-869C-770C05DC4CDB}" type="slidenum">
              <a:rPr lang="de-DE" smtClean="0"/>
              <a:pPr/>
              <a:t>‹#›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03" r:id="rId2"/>
    <p:sldLayoutId id="2147483710" r:id="rId3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/>
          </p:cNvSpPr>
          <p:nvPr/>
        </p:nvSpPr>
        <p:spPr bwMode="auto">
          <a:xfrm>
            <a:off x="360000" y="216000"/>
            <a:ext cx="8229600" cy="50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sk-SK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Naša kultúra kvality</a:t>
            </a:r>
            <a:r>
              <a:rPr lang="de-DE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de-DE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de-DE" sz="2400" b="1" dirty="0">
              <a:cs typeface="Arial" charset="0"/>
            </a:endParaRPr>
          </a:p>
        </p:txBody>
      </p:sp>
      <p:sp>
        <p:nvSpPr>
          <p:cNvPr id="26" name="Datumsplatzhalter 25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fld id="{7BBA23C2-7A69-4862-BC68-151889144A73}" type="datetime1">
              <a:rPr lang="de-DE" smtClean="0"/>
              <a:pPr/>
              <a:t>19.12.2019</a:t>
            </a:fld>
            <a:endParaRPr lang="de-DE" dirty="0"/>
          </a:p>
        </p:txBody>
      </p:sp>
      <p:sp>
        <p:nvSpPr>
          <p:cNvPr id="30" name="Foliennummernplatzhalter 29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fld id="{A73EECE1-AE8A-4D2D-8FEF-BE8F37141CE6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32" name="Fußzeilenplatzhalter 31"/>
          <p:cNvSpPr>
            <a:spLocks noGrp="1"/>
          </p:cNvSpPr>
          <p:nvPr>
            <p:ph type="ftr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 dirty="0" smtClean="0"/>
              <a:t>Weitergabe an Dritte nur nach Genehmigung durch Nexans autoelectric GmbH</a:t>
            </a:r>
            <a:endParaRPr lang="de-DE" dirty="0"/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2" y="4769017"/>
            <a:ext cx="2551134" cy="1818108"/>
          </a:xfrm>
          <a:prstGeom prst="rect">
            <a:avLst/>
          </a:prstGeom>
        </p:spPr>
      </p:pic>
      <p:sp>
        <p:nvSpPr>
          <p:cNvPr id="2" name="Rechteck 1"/>
          <p:cNvSpPr/>
          <p:nvPr/>
        </p:nvSpPr>
        <p:spPr>
          <a:xfrm>
            <a:off x="467544" y="1144019"/>
            <a:ext cx="84249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b="1" dirty="0" smtClean="0">
                <a:latin typeface="Arial" pitchFamily="34" charset="0"/>
                <a:cs typeface="Arial" pitchFamily="34" charset="0"/>
              </a:rPr>
              <a:t>» </a:t>
            </a:r>
            <a:r>
              <a:rPr lang="sk-SK" sz="1200" b="1" dirty="0" smtClean="0">
                <a:latin typeface="Arial" pitchFamily="34" charset="0"/>
                <a:cs typeface="Arial" pitchFamily="34" charset="0"/>
              </a:rPr>
              <a:t>Integrácia zákazníka</a:t>
            </a:r>
            <a:r>
              <a:rPr lang="de-DE" sz="1200" b="1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sk-SK" sz="1200" dirty="0" smtClean="0">
                <a:latin typeface="Arial" pitchFamily="34" charset="0"/>
                <a:cs typeface="Arial" pitchFamily="34" charset="0"/>
              </a:rPr>
              <a:t>Pomocou záväznej a aktívnej komunikácie dosiahneme spokojných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sk-SK" sz="1200" dirty="0" smtClean="0">
                <a:latin typeface="Arial" pitchFamily="34" charset="0"/>
                <a:cs typeface="Arial" pitchFamily="34" charset="0"/>
              </a:rPr>
              <a:t>	zákazníkov a zosilnenie väzieb k zákazníkovi.</a:t>
            </a:r>
            <a:endParaRPr lang="de-DE" sz="1200" i="1" dirty="0">
              <a:latin typeface="Arial" pitchFamily="34" charset="0"/>
              <a:cs typeface="Arial" pitchFamily="34" charset="0"/>
            </a:endParaRPr>
          </a:p>
          <a:p>
            <a:endParaRPr lang="de-DE" sz="1200" dirty="0">
              <a:latin typeface="Arial" pitchFamily="34" charset="0"/>
              <a:cs typeface="Arial" pitchFamily="34" charset="0"/>
            </a:endParaRPr>
          </a:p>
          <a:p>
            <a:r>
              <a:rPr lang="de-DE" sz="1200" b="1" dirty="0" smtClean="0">
                <a:latin typeface="Arial" pitchFamily="34" charset="0"/>
                <a:cs typeface="Arial" pitchFamily="34" charset="0"/>
              </a:rPr>
              <a:t>» </a:t>
            </a:r>
            <a:r>
              <a:rPr lang="sk-SK" sz="1200" b="1" dirty="0" smtClean="0">
                <a:latin typeface="Arial" pitchFamily="34" charset="0"/>
                <a:cs typeface="Arial" pitchFamily="34" charset="0"/>
              </a:rPr>
              <a:t>Zamestnanci</a:t>
            </a:r>
            <a:r>
              <a:rPr lang="de-DE" sz="1200" b="1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sk-SK" sz="1200" i="1" dirty="0" smtClean="0">
                <a:latin typeface="Arial" pitchFamily="34" charset="0"/>
                <a:cs typeface="Arial" pitchFamily="34" charset="0"/>
              </a:rPr>
              <a:t>Kompetentní zamestnanci </a:t>
            </a:r>
            <a:r>
              <a:rPr lang="sk-SK" sz="1200" dirty="0" smtClean="0">
                <a:latin typeface="Arial" pitchFamily="34" charset="0"/>
                <a:cs typeface="Arial" pitchFamily="34" charset="0"/>
              </a:rPr>
              <a:t>ovládajú svoje procesy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k-SK" sz="1200" dirty="0" smtClean="0">
                <a:latin typeface="Arial" pitchFamily="34" charset="0"/>
                <a:cs typeface="Arial" pitchFamily="34" charset="0"/>
              </a:rPr>
              <a:t>Nasadzujú 					požadované metódy dôsledne a dbajú na vysoký štandard kvality.</a:t>
            </a:r>
            <a:endParaRPr lang="de-DE" sz="1200" dirty="0">
              <a:latin typeface="Arial" pitchFamily="34" charset="0"/>
              <a:cs typeface="Arial" pitchFamily="34" charset="0"/>
            </a:endParaRPr>
          </a:p>
          <a:p>
            <a:endParaRPr lang="de-DE" sz="1200" dirty="0">
              <a:latin typeface="Arial" pitchFamily="34" charset="0"/>
              <a:cs typeface="Arial" pitchFamily="34" charset="0"/>
            </a:endParaRPr>
          </a:p>
          <a:p>
            <a:r>
              <a:rPr lang="de-DE" sz="1200" b="1" dirty="0" smtClean="0">
                <a:latin typeface="Arial" pitchFamily="34" charset="0"/>
                <a:cs typeface="Arial" pitchFamily="34" charset="0"/>
              </a:rPr>
              <a:t>» </a:t>
            </a:r>
            <a:r>
              <a:rPr lang="sk-SK" sz="1200" b="1" dirty="0" smtClean="0">
                <a:latin typeface="Arial" pitchFamily="34" charset="0"/>
                <a:cs typeface="Arial" pitchFamily="34" charset="0"/>
              </a:rPr>
              <a:t>Dôsledné riadenie dodávateľov	</a:t>
            </a:r>
            <a:r>
              <a:rPr lang="de-DE" sz="12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sk-SK" sz="1200" i="1" dirty="0" smtClean="0">
                <a:latin typeface="Arial" pitchFamily="34" charset="0"/>
                <a:cs typeface="Arial" pitchFamily="34" charset="0"/>
              </a:rPr>
              <a:t>Excelentní dodávatelia pomocou </a:t>
            </a:r>
            <a:r>
              <a:rPr lang="de-DE" sz="1200" i="1" dirty="0" err="1" smtClean="0">
                <a:latin typeface="Arial" pitchFamily="34" charset="0"/>
                <a:cs typeface="Arial" pitchFamily="34" charset="0"/>
              </a:rPr>
              <a:t>cross-funkčn</a:t>
            </a:r>
            <a:r>
              <a:rPr lang="sk-SK" sz="1200" i="1" dirty="0" err="1" smtClean="0">
                <a:latin typeface="Arial" pitchFamily="34" charset="0"/>
                <a:cs typeface="Arial" pitchFamily="34" charset="0"/>
              </a:rPr>
              <a:t>ých</a:t>
            </a:r>
            <a:r>
              <a:rPr lang="sk-SK" sz="1200" i="1" dirty="0" smtClean="0">
                <a:latin typeface="Arial" pitchFamily="34" charset="0"/>
                <a:cs typeface="Arial" pitchFamily="34" charset="0"/>
              </a:rPr>
              <a:t> a dôsledných </a:t>
            </a:r>
            <a:r>
              <a:rPr lang="de-DE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200" i="1" dirty="0" smtClean="0">
                <a:latin typeface="Arial" pitchFamily="34" charset="0"/>
                <a:cs typeface="Arial" pitchFamily="34" charset="0"/>
              </a:rPr>
              <a:t>					aplikácií metód riadenia dodávateľov.</a:t>
            </a:r>
            <a:endParaRPr lang="de-DE" sz="1200" dirty="0">
              <a:latin typeface="Arial" pitchFamily="34" charset="0"/>
              <a:cs typeface="Arial" pitchFamily="34" charset="0"/>
            </a:endParaRPr>
          </a:p>
          <a:p>
            <a:endParaRPr lang="de-DE" sz="1200" dirty="0">
              <a:latin typeface="Arial" pitchFamily="34" charset="0"/>
              <a:cs typeface="Arial" pitchFamily="34" charset="0"/>
            </a:endParaRPr>
          </a:p>
          <a:p>
            <a:r>
              <a:rPr lang="de-DE" sz="1200" b="1" dirty="0" smtClean="0">
                <a:latin typeface="Arial" pitchFamily="34" charset="0"/>
                <a:cs typeface="Arial" pitchFamily="34" charset="0"/>
              </a:rPr>
              <a:t>» </a:t>
            </a:r>
            <a:r>
              <a:rPr lang="sk-SK" sz="1200" b="1" dirty="0" smtClean="0">
                <a:latin typeface="Arial" pitchFamily="34" charset="0"/>
                <a:cs typeface="Arial" pitchFamily="34" charset="0"/>
              </a:rPr>
              <a:t>Neustále zlepšovanie	</a:t>
            </a:r>
            <a:r>
              <a:rPr lang="de-DE" sz="1200" b="1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sk-SK" sz="1200" dirty="0" smtClean="0">
                <a:latin typeface="Arial" pitchFamily="34" charset="0"/>
                <a:cs typeface="Arial" pitchFamily="34" charset="0"/>
              </a:rPr>
              <a:t>Všetci zamestnanci spoločnosti sa aktívne zapájajú do neustáleho 					zlepšovania.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200" dirty="0" smtClean="0">
                <a:latin typeface="Arial" pitchFamily="34" charset="0"/>
                <a:cs typeface="Arial" pitchFamily="34" charset="0"/>
              </a:rPr>
              <a:t>Nedostatky sú otvorene </a:t>
            </a:r>
            <a:r>
              <a:rPr lang="sk-SK" sz="1200" dirty="0" err="1" smtClean="0">
                <a:latin typeface="Arial" pitchFamily="34" charset="0"/>
                <a:cs typeface="Arial" pitchFamily="34" charset="0"/>
              </a:rPr>
              <a:t>prejednávané</a:t>
            </a:r>
            <a:r>
              <a:rPr lang="sk-SK" sz="1200" dirty="0" smtClean="0">
                <a:latin typeface="Arial" pitchFamily="34" charset="0"/>
                <a:cs typeface="Arial" pitchFamily="34" charset="0"/>
              </a:rPr>
              <a:t>, systematicky 					analyzované a natrvalo odstránené.</a:t>
            </a:r>
            <a:endParaRPr lang="de-DE" sz="1200" i="1" dirty="0">
              <a:latin typeface="Arial" pitchFamily="34" charset="0"/>
              <a:cs typeface="Arial" pitchFamily="34" charset="0"/>
            </a:endParaRPr>
          </a:p>
          <a:p>
            <a:endParaRPr lang="de-DE" sz="1200" dirty="0">
              <a:latin typeface="Arial" pitchFamily="34" charset="0"/>
              <a:cs typeface="Arial" pitchFamily="34" charset="0"/>
            </a:endParaRPr>
          </a:p>
          <a:p>
            <a:r>
              <a:rPr lang="de-DE" sz="1200" b="1" dirty="0" smtClean="0">
                <a:latin typeface="Arial" pitchFamily="34" charset="0"/>
                <a:cs typeface="Arial" pitchFamily="34" charset="0"/>
              </a:rPr>
              <a:t>» </a:t>
            </a:r>
            <a:r>
              <a:rPr lang="sk-SK" sz="1200" b="1" dirty="0" smtClean="0">
                <a:latin typeface="Arial" pitchFamily="34" charset="0"/>
                <a:cs typeface="Arial" pitchFamily="34" charset="0"/>
              </a:rPr>
              <a:t>Štandardy v procesoch a projektoch</a:t>
            </a:r>
            <a:r>
              <a:rPr lang="de-DE" sz="12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sk-SK" sz="1200" dirty="0" smtClean="0">
                <a:latin typeface="Arial" pitchFamily="34" charset="0"/>
                <a:cs typeface="Arial" pitchFamily="34" charset="0"/>
              </a:rPr>
              <a:t>Dosahujeme podobné - rovnaké </a:t>
            </a:r>
            <a:r>
              <a:rPr lang="sk-SK" sz="1200" dirty="0">
                <a:latin typeface="Arial" pitchFamily="34" charset="0"/>
                <a:cs typeface="Arial" pitchFamily="34" charset="0"/>
              </a:rPr>
              <a:t>výsledky prostredníctvom </a:t>
            </a:r>
            <a:r>
              <a:rPr lang="sk-SK" sz="1200" dirty="0" smtClean="0">
                <a:latin typeface="Arial" pitchFamily="34" charset="0"/>
                <a:cs typeface="Arial" pitchFamily="34" charset="0"/>
              </a:rPr>
              <a:t>					cieleného uplatňovania </a:t>
            </a:r>
            <a:r>
              <a:rPr lang="sk-SK" sz="1200" dirty="0">
                <a:latin typeface="Arial" pitchFamily="34" charset="0"/>
                <a:cs typeface="Arial" pitchFamily="34" charset="0"/>
              </a:rPr>
              <a:t>najlepších postupov, nástrojov a metód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.</a:t>
            </a:r>
            <a:endParaRPr lang="de-DE" sz="1200" dirty="0">
              <a:latin typeface="Arial" pitchFamily="34" charset="0"/>
              <a:cs typeface="Arial" pitchFamily="34" charset="0"/>
            </a:endParaRPr>
          </a:p>
          <a:p>
            <a:endParaRPr lang="de-DE" sz="1200" dirty="0">
              <a:latin typeface="Arial" pitchFamily="34" charset="0"/>
              <a:cs typeface="Arial" pitchFamily="34" charset="0"/>
            </a:endParaRPr>
          </a:p>
          <a:p>
            <a:r>
              <a:rPr lang="de-DE" sz="1200" b="1" dirty="0" smtClean="0">
                <a:latin typeface="Arial" pitchFamily="34" charset="0"/>
                <a:cs typeface="Arial" pitchFamily="34" charset="0"/>
              </a:rPr>
              <a:t>» </a:t>
            </a:r>
            <a:r>
              <a:rPr lang="sk-SK" sz="1200" b="1" dirty="0" smtClean="0">
                <a:latin typeface="Arial" pitchFamily="34" charset="0"/>
                <a:cs typeface="Arial" pitchFamily="34" charset="0"/>
              </a:rPr>
              <a:t>Sústredený </a:t>
            </a:r>
            <a:r>
              <a:rPr lang="de-DE" sz="1200" b="1" dirty="0" smtClean="0">
                <a:latin typeface="Arial" pitchFamily="34" charset="0"/>
                <a:cs typeface="Arial" pitchFamily="34" charset="0"/>
              </a:rPr>
              <a:t>Reporting 	</a:t>
            </a:r>
            <a:r>
              <a:rPr lang="sk-SK" sz="12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sz="12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sk-SK" sz="1200" dirty="0" smtClean="0">
                <a:latin typeface="Arial" pitchFamily="34" charset="0"/>
                <a:cs typeface="Arial" pitchFamily="34" charset="0"/>
              </a:rPr>
              <a:t>Zabezpečenie porovnateľnej a vynikajúcej kvality výrobku 					prostredníctvom konzistentného a štandardizovaného informačného 				systému.</a:t>
            </a:r>
          </a:p>
          <a:p>
            <a:endParaRPr lang="de-DE" sz="1200" dirty="0">
              <a:latin typeface="Arial" pitchFamily="34" charset="0"/>
              <a:cs typeface="Arial" pitchFamily="34" charset="0"/>
            </a:endParaRPr>
          </a:p>
          <a:p>
            <a:r>
              <a:rPr lang="de-DE" sz="1200" b="1" dirty="0" smtClean="0">
                <a:latin typeface="Arial" pitchFamily="34" charset="0"/>
                <a:cs typeface="Arial" pitchFamily="34" charset="0"/>
              </a:rPr>
              <a:t>» Met</a:t>
            </a:r>
            <a:r>
              <a:rPr lang="sk-SK" sz="1200" b="1" dirty="0" smtClean="0">
                <a:latin typeface="Arial" pitchFamily="34" charset="0"/>
                <a:cs typeface="Arial" pitchFamily="34" charset="0"/>
              </a:rPr>
              <a:t>ódy</a:t>
            </a:r>
            <a:r>
              <a:rPr lang="de-DE" sz="1200" b="1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sk-SK" sz="1200" dirty="0" smtClean="0">
                <a:latin typeface="Arial" pitchFamily="34" charset="0"/>
                <a:cs typeface="Arial" pitchFamily="34" charset="0"/>
              </a:rPr>
              <a:t>Od reakcií k prevencii pomocou nasadenia štandardizovaných 					metód a nepretržité sledovanie cieľových oblastí záujmov. </a:t>
            </a:r>
            <a:endParaRPr lang="de-DE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95536" y="476672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Kvalita začína pri nás všetkých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376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olie mit Fußnot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36</Words>
  <Application>Microsoft Office PowerPoint</Application>
  <PresentationFormat>Prezentácia na obrazovke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2</vt:i4>
      </vt:variant>
      <vt:variant>
        <vt:lpstr>Nadpisy snímok</vt:lpstr>
      </vt:variant>
      <vt:variant>
        <vt:i4>1</vt:i4>
      </vt:variant>
    </vt:vector>
  </HeadingPairs>
  <TitlesOfParts>
    <vt:vector size="3" baseType="lpstr">
      <vt:lpstr>Folie mit Fußnote</vt:lpstr>
      <vt:lpstr>1_Benutzerdefiniertes Design</vt:lpstr>
      <vt:lpstr>Prezentácia programu PowerPoint</vt:lpstr>
    </vt:vector>
  </TitlesOfParts>
  <Company>autoelectric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schmidt</dc:creator>
  <cp:lastModifiedBy>kokos</cp:lastModifiedBy>
  <cp:revision>427</cp:revision>
  <cp:lastPrinted>2016-06-01T09:03:51Z</cp:lastPrinted>
  <dcterms:created xsi:type="dcterms:W3CDTF">2012-05-08T13:33:52Z</dcterms:created>
  <dcterms:modified xsi:type="dcterms:W3CDTF">2019-12-19T08:21:37Z</dcterms:modified>
</cp:coreProperties>
</file>